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0464510"/>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07  мамырда</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07</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8699365"/>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2792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0.975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08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07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08</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жаңбыр, найзағай.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a:t>
            </a:r>
            <a:r>
              <a:rPr lang="kk-KZ" sz="1100" dirty="0">
                <a:latin typeface="Times New Roman" panose="02020603050405020304" pitchFamily="18" charset="0"/>
                <a:cs typeface="Times New Roman" panose="02020603050405020304" pitchFamily="18" charset="0"/>
              </a:rPr>
              <a:t>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a:t>
            </a:r>
            <a:r>
              <a:rPr lang="en-US" sz="1100" dirty="0">
                <a:latin typeface="Times New Roman" panose="02020603050405020304" pitchFamily="18" charset="0"/>
                <a:cs typeface="Times New Roman" panose="02020603050405020304" pitchFamily="18" charset="0"/>
              </a:rPr>
              <a:t>9-14</a:t>
            </a:r>
            <a:r>
              <a:rPr lang="ru-RU" sz="1100" dirty="0">
                <a:latin typeface="Times New Roman" panose="02020603050405020304" pitchFamily="18" charset="0"/>
                <a:cs typeface="Times New Roman" panose="02020603050405020304" pitchFamily="18" charset="0"/>
              </a:rPr>
              <a:t>, найзағай кезінде 15-20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a:t>
            </a:r>
            <a:r>
              <a:rPr lang="ru-RU" sz="1100" dirty="0">
                <a:latin typeface="Times New Roman" panose="02020603050405020304" pitchFamily="18" charset="0"/>
                <a:cs typeface="Times New Roman" panose="02020603050405020304" pitchFamily="18" charset="0"/>
              </a:rPr>
              <a:t>9-11</a:t>
            </a:r>
            <a:r>
              <a:rPr lang="kk-KZ" sz="1100" dirty="0">
                <a:latin typeface="Times New Roman" panose="02020603050405020304" pitchFamily="18" charset="0"/>
                <a:cs typeface="Times New Roman" panose="02020603050405020304" pitchFamily="18" charset="0"/>
              </a:rPr>
              <a:t>, күндіз 28-30 градус жылы</a:t>
            </a:r>
            <a:r>
              <a:rPr lang="ru-RU" sz="1100">
                <a:latin typeface="Times New Roman" panose="02020603050405020304" pitchFamily="18" charset="0"/>
                <a:cs typeface="Times New Roman" panose="02020603050405020304" pitchFamily="18" charset="0"/>
              </a:rPr>
              <a:t>.</a:t>
            </a:r>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09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08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09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Бұлтты, жаңбыр, найзағай.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a:t>
            </a:r>
            <a:r>
              <a:rPr lang="kk-KZ" sz="1100" dirty="0">
                <a:latin typeface="Times New Roman" panose="02020603050405020304" pitchFamily="18" charset="0"/>
                <a:cs typeface="Times New Roman" panose="02020603050405020304" pitchFamily="18" charset="0"/>
              </a:rPr>
              <a:t>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a:t>
            </a:r>
            <a:r>
              <a:rPr lang="en-US" sz="1100" dirty="0">
                <a:latin typeface="Times New Roman" panose="02020603050405020304" pitchFamily="18" charset="0"/>
                <a:cs typeface="Times New Roman" panose="02020603050405020304" pitchFamily="18" charset="0"/>
              </a:rPr>
              <a:t>9-14</a:t>
            </a:r>
            <a:r>
              <a:rPr lang="ru-RU" sz="1100" dirty="0">
                <a:latin typeface="Times New Roman" panose="02020603050405020304" pitchFamily="18" charset="0"/>
                <a:cs typeface="Times New Roman" panose="02020603050405020304" pitchFamily="18" charset="0"/>
              </a:rPr>
              <a:t>, найзағай кезінде 15-20 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12-14</a:t>
            </a:r>
            <a:r>
              <a:rPr lang="kk-KZ" sz="1100" dirty="0">
                <a:latin typeface="Times New Roman" panose="02020603050405020304" pitchFamily="18" charset="0"/>
                <a:cs typeface="Times New Roman" panose="02020603050405020304" pitchFamily="18" charset="0"/>
              </a:rPr>
              <a:t>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53334</TotalTime>
  <Words>607</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7670</cp:revision>
  <cp:lastPrinted>2025-07-15T07:11:11Z</cp:lastPrinted>
  <dcterms:created xsi:type="dcterms:W3CDTF">2018-03-27T06:03:00Z</dcterms:created>
  <dcterms:modified xsi:type="dcterms:W3CDTF">2026-05-07T06:34:39Z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